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6" r:id="rId5"/>
    <p:sldId id="277" r:id="rId6"/>
    <p:sldId id="278" r:id="rId7"/>
    <p:sldId id="279" r:id="rId8"/>
    <p:sldId id="280" r:id="rId9"/>
    <p:sldId id="273" r:id="rId10"/>
    <p:sldId id="274" r:id="rId11"/>
    <p:sldId id="258" r:id="rId12"/>
    <p:sldId id="267" r:id="rId13"/>
    <p:sldId id="265" r:id="rId14"/>
    <p:sldId id="276" r:id="rId15"/>
    <p:sldId id="268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배달의민족 주아" panose="02020603020101020101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>
        <p:scale>
          <a:sx n="100" d="100"/>
          <a:sy n="100" d="100"/>
        </p:scale>
        <p:origin x="9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4D871-9B75-4CF2-B05B-C10BE2AD6D0E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7B9E-8872-4F37-83FA-A09C815CB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6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5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6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7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5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6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19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FB47-A7A6-4F53-914F-C6EA176D857D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99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9BBD-5688-47AE-A557-3B587363CEFA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14A3-B26E-44C7-8B9A-FEA21CDC018E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048C-3EC4-4EA2-B843-305DA6A16917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8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9C31-F3D2-481A-BB72-A5D7C195F008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D519-95A8-4B37-A72B-C8799EE68CE3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CCAA2-7ABD-4E23-8BDC-AB16B9EA17DF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AD1A-6086-4DA4-BE09-9727A65B3B66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1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2399-E5A3-4865-98FC-72B899DB4862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15C0-3381-4E52-B098-1DBE3040BE9F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D22F-B88F-46A9-B07E-7D7D62E065C8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3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EB4-A8C6-4804-AF80-08E26E6479B6}" type="datetime1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34354EA7-2DE1-4287-B182-9E3F397FDC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Designer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 트 폴 리 오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2D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배틀 아레나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4585" y="3679175"/>
            <a:ext cx="117910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및 맵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6"/>
            <a:ext cx="4320000" cy="1518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 ID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입력하여 게임 시작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 위치에서 플레이어 시작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매판 랜덤 벽 생성으로 인한 랜덤 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클릭으로 총 발사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탄알 소진 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재장전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8806" y="5759520"/>
            <a:ext cx="1707225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플레이어와의 전투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65834" y="3679175"/>
            <a:ext cx="175317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ID, IP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타이틀 화면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23946" y="5759519"/>
            <a:ext cx="207189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소진으로 인한 게임 패배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66651" y="4123726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2D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슈팅 게임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뷰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2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9" y="2160754"/>
            <a:ext cx="2080385" cy="14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28" y="4157938"/>
            <a:ext cx="2080385" cy="144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946" y="4178352"/>
            <a:ext cx="2080385" cy="144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947" y="2161007"/>
            <a:ext cx="2080385" cy="144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187" y="4670997"/>
            <a:ext cx="618621" cy="10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126" y="4670997"/>
            <a:ext cx="516592" cy="10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096" y="4670997"/>
            <a:ext cx="1437025" cy="10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2483" y="4679519"/>
            <a:ext cx="757421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757" y="4679519"/>
            <a:ext cx="123760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녀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259" y="2123162"/>
            <a:ext cx="1920000" cy="108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98823" y="3279921"/>
            <a:ext cx="167356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056205" y="1706278"/>
            <a:ext cx="204463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55141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배치하고 싶은 블록을 화면 좌측의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블록창에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 방법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1. I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키로 인벤토리를 열고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원하는 블록을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 </a:t>
            </a:r>
            <a:endParaRPr lang="en-US" altLang="ko-KR" sz="1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선택하면 블록창에 블록이 등록된다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2.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커서를 원하는 블록 위에 올려둔 뒤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숫자 키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endParaRPr lang="en-US" altLang="ko-KR" sz="1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0~9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블록창의 해당 위치에 등록된다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휠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블록창에서 원하는 블록을 선택한다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마우스를 움직이면 화면에 블록이 위치한 후의 모습을 선    레이어로 보여준다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화면 중앙에 블록이 배치된다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화면 중앙의 블록이 제거된다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601572" y="3279922"/>
            <a:ext cx="167356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인벤토리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064894" y="1727986"/>
            <a:ext cx="220273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23125" y="3279921"/>
            <a:ext cx="180313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259" y="2123162"/>
            <a:ext cx="1920000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330853" y="3279921"/>
            <a:ext cx="199540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리스트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0625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배치 모드에서 커맨드 모드로 전환된다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중앙에 커맨드를 적용하고 싶은 블록을 위치시키고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커맨드 리스트가 열린다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커맨드를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드래그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리스트 창에 위치시킨다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리스트의 세부 사항을 원하는 수치로 설정한다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커맨드 리스트가 닫힌다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커맨드의 동작은 플레이 모드로 전환해야 가능하다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182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06" y="2082703"/>
            <a:ext cx="1920000" cy="108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085724" y="3279921"/>
            <a:ext cx="181028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66539" y="1706278"/>
            <a:ext cx="113893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58962" y="3048799"/>
            <a:ext cx="135548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5141" y="3719676"/>
            <a:ext cx="396173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플레이 모드로 전환된다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모드로 전환되면 스타트 블록에서 모든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플레이어의 캐릭터가 생성된다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캐릭터가 이동하며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스페이스바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점프한다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점프는 입력의 강도에 따라 높이가 달라진다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바깥으로 떨어지거나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떨어지면 스타트 블록에서 다시 살아난다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종료 커맨드가 적용된 블록에 도달할 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게임은 클리어 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028" y="2082703"/>
            <a:ext cx="1600000" cy="9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346" y="2082703"/>
            <a:ext cx="1600000" cy="9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015" y="2077434"/>
            <a:ext cx="1600000" cy="90000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198125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941404" y="1695324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11028" y="3493744"/>
            <a:ext cx="5965987" cy="740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마법을 사용할 블록을 화면 중앙에 위치시키고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누르면 선택 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나온다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 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과거로 가고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E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미래로 간다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281" y="4846760"/>
            <a:ext cx="1280000" cy="7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215" y="4819037"/>
            <a:ext cx="1280000" cy="7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796" y="4846760"/>
            <a:ext cx="1280000" cy="72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304" y="4846760"/>
            <a:ext cx="1280000" cy="72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950792" y="3048799"/>
            <a:ext cx="134455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118685" y="3048799"/>
            <a:ext cx="135359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275862" y="2309966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9460180" y="2309966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50792" y="4424547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동작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836488" y="5098760"/>
            <a:ext cx="216000" cy="216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9957488" y="5098760"/>
            <a:ext cx="216000" cy="216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511028" y="5679731"/>
            <a:ext cx="5965987" cy="5599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모드일 때는 배치와 삭제의 이점을 위하여 동작하지 않는 블록 상태를 유지한다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모드로 전환 시 동작하지 않던 블록들을 동작시킨다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8" name="오른쪽 화살표 37"/>
          <p:cNvSpPr/>
          <p:nvPr/>
        </p:nvSpPr>
        <p:spPr>
          <a:xfrm rot="10800000">
            <a:off x="7275862" y="2628911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9460180" y="2628911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6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22" y="2125991"/>
            <a:ext cx="192000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59" y="2141584"/>
            <a:ext cx="1920000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800" y="2141584"/>
            <a:ext cx="192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199" y="2143004"/>
            <a:ext cx="1920000" cy="108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169377" y="3279921"/>
            <a:ext cx="169781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 리스트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1159" y="1706278"/>
            <a:ext cx="140796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819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모닥불 위에 올라서면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 후 텔레포트하는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-–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상호작용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캐릭터와 해당 블록이 접촉하면 다음 커맨드로 넘어가도록 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이는 아래 커맨드의 반복적인 작동을 막기 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대기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캐릭터가 우연히 지나가다 실수로 커맨드를 동작시키는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불상사를 막기 위한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지정한 좌표만큼 캐릭터를 순간이동 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위의 모든 커맨드를 실행하고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실행시키기 위한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19123" y="3279922"/>
            <a:ext cx="145131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적용된 모닥불 블록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82254" y="3279921"/>
            <a:ext cx="1444005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용암 커맨드 리스트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61940" y="3279921"/>
            <a:ext cx="129185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적용된 용암 블록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용암과 캐릭터가 충돌할 시 데미지를 주는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이동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지정한 좌표만큼 지정한 속도로 블록을 이동시키는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데미지 부여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캐릭터와 해당 블록이 접촉하면 지정한 수치만큼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초기화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블록의 위치와 모든 커맨드 진행사항을 초기화시키는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블록은 처음 위치로 돌아가고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커맨드가 실행된다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70576" y="1706278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용암 커맨드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2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이해도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1596" y="5625626"/>
            <a:ext cx="9521604" cy="6810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위와 같이 다양한 게임 장르에서 높은 게임 이해도를 바탕으로 높은 순위에 등극하기도 하고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대회에 나간 적이 있습니다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단순히 게임 플레이에만 집중하지 않고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잘한다고 생각하는 분야의 공략 글을 작성하기도 하며 게임의 이해도를 높여왔습니다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" name="Picture 2" descr="https://cdn.discordapp.com/attachments/860753847588356120/897479729471451187/A3__Screenshot_2020.03.12_23.51.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8" y="1918955"/>
            <a:ext cx="192142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19978" y="3131409"/>
            <a:ext cx="174312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A3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배틀로얄 순위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536" y="1918955"/>
            <a:ext cx="1918946" cy="10800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475447" y="3106725"/>
            <a:ext cx="174312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미니어스 모험 순위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2" y="1918267"/>
            <a:ext cx="567614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104745" y="3106725"/>
            <a:ext cx="2258455" cy="3234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이터널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리턴 솔로 대회 결승 진출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https://cdn.discordapp.com/attachments/860753847588356120/897480552318378054/unknow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57" y="1868540"/>
            <a:ext cx="191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68194" y="2613286"/>
            <a:ext cx="365777" cy="1095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s://cdn.discordapp.com/attachments/860753847588356120/897485203155607552/unknow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70200"/>
            <a:ext cx="216339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640340" y="3106725"/>
            <a:ext cx="213205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리턴 솔로 랭킹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267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2537" y="5000112"/>
            <a:ext cx="229472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리턴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캠퍼스 배 결승 진출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44434" y="4138696"/>
            <a:ext cx="466306" cy="105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0" descr="https://cdn.discordapp.com/attachments/860753847588356120/897482736879677471/unknow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23566"/>
          <a:stretch/>
        </p:blipFill>
        <p:spPr bwMode="auto">
          <a:xfrm>
            <a:off x="3686679" y="3883813"/>
            <a:ext cx="37806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347009" y="5000112"/>
            <a:ext cx="243186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파티파티 데코플레이 공략 글 작성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https://cdn.discordapp.com/attachments/860753847588356120/897480639052406854/unknow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86" y="3714202"/>
            <a:ext cx="19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533062" y="5000112"/>
            <a:ext cx="139324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엘리온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전장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0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524000" y="17817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이상입니다</a:t>
            </a:r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19.09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19.10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Conquest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전략 시뮬레이션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19.11 ~ 19.12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부서진 세계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수집형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RPG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20.09 ~ 20.12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횡스크롤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21.01 ~ 21.08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21.03 ~ 21.06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라스트 원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667" y="230077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08667" y="3332260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08667" y="4363743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8667" y="529572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08667" y="630962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19.09 ~ 19.12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드래곤 플라이트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(Python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 스크롤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액션 슈팅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20.09 ~ 20.12		2D Battle Arena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(C++_2D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슈팅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21.01 ~ 21.08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(Unreal Engine5, C++_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                                    3D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8667" y="28003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8667" y="3831871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8667" y="52735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팀원들과의 의견 교환 후 졸업 작품에 어울리는 장르로 변경</a:t>
            </a:r>
            <a:endParaRPr lang="en-US" altLang="ko-KR" sz="1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[ 2D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횡스크롤 플랫포머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제작 방법에 대한 회의 후 샌드박스 장르 추가</a:t>
            </a:r>
            <a:endParaRPr lang="en-US" altLang="ko-KR" sz="1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실력 부족으로 인한 기획 축소</a:t>
            </a:r>
            <a:endParaRPr lang="en-US" altLang="ko-KR" sz="1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캐릭터 선택 가능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가지 캐릭터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(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일러스트 제작 불가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기간 부족으로 인한 기획 축소</a:t>
            </a:r>
            <a:endParaRPr lang="en-US" altLang="ko-KR" sz="1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[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능력을 보유한 몬스터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종류 몬스터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경험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Conquest(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정복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706994" y="4279866"/>
            <a:ext cx="178590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후 동전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랍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3815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A, 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사용한 캐릭터 이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공격은 자동 공격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라인 동시에 출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숲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황무지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공허 등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종의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진행에 따른 난이도 상승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시 동전 드랍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동전으로 캐릭터 강화 가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 속도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회복 등의 강화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거리로 랭킹 시스템 구현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전략 시뮬레이션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9" y="4536199"/>
            <a:ext cx="2526626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25" y="2629811"/>
            <a:ext cx="255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940" y="2437867"/>
            <a:ext cx="2578745" cy="14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214" y="4605785"/>
            <a:ext cx="256947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부서진 세계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706994" y="4279866"/>
            <a:ext cx="178590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후 동전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랍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3815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A, 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사용한 캐릭터 이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공격은 자동 공격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라인 동시에 출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숲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황무지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공허 등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종의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진행에 따른 난이도 상승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시 동전 드랍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동전으로 캐릭터 강화 가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 속도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회복 등의 강화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거리로 랭킹 시스템 구현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전략 시뮬레이션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460" y="2685702"/>
            <a:ext cx="2255256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441" y="2658449"/>
            <a:ext cx="2257947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5925" y="4426427"/>
            <a:ext cx="2206753" cy="14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284" y="917724"/>
            <a:ext cx="2342900" cy="14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796" y="5510128"/>
            <a:ext cx="2264323" cy="14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857" y="5447152"/>
            <a:ext cx="226018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(2D)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706994" y="4279866"/>
            <a:ext cx="178590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후 동전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랍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3815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A, 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사용한 캐릭터 이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공격은 자동 공격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라인 동시에 출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숲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황무지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공허 등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종의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진행에 따른 난이도 상승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시 동전 드랍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동전으로 캐릭터 강화 가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 속도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회복 등의 강화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거리로 랭킹 시스템 구현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2D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횡스크롤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</a:t>
            </a:r>
            <a:r>
              <a:rPr lang="ko-KR" altLang="en-US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사이드 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3207" y="1831499"/>
            <a:ext cx="2522813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6" y="3491881"/>
            <a:ext cx="2589120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861" y="3853831"/>
            <a:ext cx="2542286" cy="14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046" y="1412279"/>
            <a:ext cx="2550857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079" y="5256199"/>
            <a:ext cx="2556735" cy="14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714" y="5242015"/>
            <a:ext cx="254168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Conquest(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정복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706994" y="4279866"/>
            <a:ext cx="178590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후 동전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랍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3815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A, 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사용한 캐릭터 이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공격은 자동 공격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라인 동시에 출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숲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황무지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공허 등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종의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진행에 따른 난이도 상승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시 동전 드랍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동전으로 캐릭터 강화 가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 속도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회복 등의 강화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거리로 랭킹 시스템 구현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전략 시뮬레이션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0" y="2535685"/>
            <a:ext cx="2544733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452" y="1807883"/>
            <a:ext cx="2546565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209" y="4729637"/>
            <a:ext cx="2553478" cy="14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20" y="4605785"/>
            <a:ext cx="2556322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326396"/>
            <a:ext cx="2568000" cy="14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0898" y="2898050"/>
            <a:ext cx="253933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6" y="4254681"/>
            <a:ext cx="1168155" cy="144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드래곤 플라이트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966851" y="3679176"/>
            <a:ext cx="178590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후 동전 드랍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18440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A, 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사용한 캐릭터 이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공격은 자동 공격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라인 동시에 출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숲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황무지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공허 등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종의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진행에 따른 난이도 상승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시 동전 드랍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동전으로 캐릭터 강화 가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 속도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회복 등의 강화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거리로 랭킹 시스템 구현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13" y="2125430"/>
            <a:ext cx="1168155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36" y="2138357"/>
            <a:ext cx="1168155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29" y="4254681"/>
            <a:ext cx="1168155" cy="1440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445906" y="5817832"/>
            <a:ext cx="187276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거리 이동 후 맵 변경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7452" y="3652953"/>
            <a:ext cx="163358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시간 마다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화염구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65" y="2141584"/>
            <a:ext cx="118495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952" y="4254681"/>
            <a:ext cx="1195743" cy="14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539" y="4254681"/>
            <a:ext cx="1194419" cy="144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6221" y="4281158"/>
            <a:ext cx="1197070" cy="144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757875" y="3652953"/>
            <a:ext cx="99136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능력치 강화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17997" y="5821977"/>
            <a:ext cx="65351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몹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23761" y="4254681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487" y="4785785"/>
            <a:ext cx="1061027" cy="108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991" y="4785785"/>
            <a:ext cx="2545208" cy="108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474" y="4785785"/>
            <a:ext cx="992557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 스크롤 액션 슈팅게임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뷰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	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8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1277</Words>
  <Application>Microsoft Office PowerPoint</Application>
  <PresentationFormat>와이드스크린</PresentationFormat>
  <Paragraphs>227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배달의민족 주아</vt:lpstr>
      <vt:lpstr>Office 테마</vt:lpstr>
      <vt:lpstr>Game Designer</vt:lpstr>
      <vt:lpstr>게임 기획 경험</vt:lpstr>
      <vt:lpstr>게임 개발 경험</vt:lpstr>
      <vt:lpstr>게임 개발 경험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임건호</dc:title>
  <dc:creator>User</dc:creator>
  <cp:lastModifiedBy>User</cp:lastModifiedBy>
  <cp:revision>196</cp:revision>
  <dcterms:created xsi:type="dcterms:W3CDTF">2021-09-25T14:00:26Z</dcterms:created>
  <dcterms:modified xsi:type="dcterms:W3CDTF">2021-10-12T15:05:16Z</dcterms:modified>
</cp:coreProperties>
</file>